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8" r:id="rId7"/>
    <p:sldId id="263" r:id="rId8"/>
    <p:sldId id="264" r:id="rId9"/>
    <p:sldId id="267" r:id="rId10"/>
    <p:sldId id="269" r:id="rId11"/>
    <p:sldId id="274" r:id="rId12"/>
    <p:sldId id="265" r:id="rId13"/>
    <p:sldId id="271" r:id="rId14"/>
    <p:sldId id="270" r:id="rId15"/>
    <p:sldId id="27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1" r:id="rId27"/>
    <p:sldId id="288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>
      <p:cViewPr varScale="1">
        <p:scale>
          <a:sx n="110" d="100"/>
          <a:sy n="110" d="100"/>
        </p:scale>
        <p:origin x="8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7500" advClick="0">
        <p:wipe/>
      </p:transition>
    </mc:Choice>
    <mc:Fallback>
      <p:transition spd="slow" advClick="0">
        <p:wip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be-x-old.wikipedia.org/wiki/%D0%A4%D0%B0%D0%B9%D0%BB:Janka_Kupa%C5%82a_-_Chevrolet_-_1.jp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kubkolas.by/var/upload/image/yakub_kolas/x_c162ebe5.jpg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prstTxWarp prst="textDeflate">
              <a:avLst/>
            </a:prstTxWarp>
          </a:bodyPr>
          <a:lstStyle/>
          <a:p>
            <a:r>
              <a:rPr lang="be-BY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lumMod val="50000"/>
                      <a:alpha val="60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Янка Купала</a:t>
            </a:r>
            <a:endParaRPr lang="ru-RU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glow rad="101600">
                  <a:schemeClr val="tx1">
                    <a:lumMod val="50000"/>
                    <a:alpha val="60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4" name="Рисунок 3" descr="431fd40475f6a045f1a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531" y="3790951"/>
            <a:ext cx="2294469" cy="30670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 descr="A-hto-tam-idze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8" y="3241832"/>
            <a:ext cx="2320162" cy="32018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0" y="3714752"/>
            <a:ext cx="8305800" cy="1143000"/>
          </a:xfrm>
        </p:spPr>
        <p:txBody>
          <a:bodyPr/>
          <a:lstStyle/>
          <a:p>
            <a:r>
              <a:rPr lang="be-BY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(1882-1942)</a:t>
            </a:r>
          </a:p>
          <a:p>
            <a:endParaRPr lang="ru-RU" sz="3200" dirty="0" smtClean="0">
              <a:solidFill>
                <a:schemeClr val="bg1"/>
              </a:solidFill>
            </a:endParaRPr>
          </a:p>
          <a:p>
            <a:endParaRPr lang="be-BY" sz="4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endParaRPr lang="ru-RU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6" name="fon_na_stih-Bez_nazvaniy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700808"/>
            <a:ext cx="3793666" cy="4502874"/>
          </a:xfrm>
          <a:prstGeom prst="rect">
            <a:avLst/>
          </a:prstGeom>
          <a:ln w="41275" cmpd="sng">
            <a:solidFill>
              <a:srgbClr val="663300"/>
            </a:solidFill>
          </a:ln>
        </p:spPr>
      </p:pic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14282" y="642918"/>
            <a:ext cx="5143504" cy="535785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  </a:t>
            </a:r>
            <a:r>
              <a:rPr lang="ru-RU" b="1" dirty="0" smtClean="0"/>
              <a:t>  </a:t>
            </a:r>
            <a:r>
              <a:rPr lang="ru-RU" b="1" dirty="0" smtClean="0">
                <a:solidFill>
                  <a:schemeClr val="bg1"/>
                </a:solidFill>
              </a:rPr>
              <a:t>У </a:t>
            </a:r>
            <a:r>
              <a:rPr lang="ru-RU" b="1" dirty="0" err="1" smtClean="0">
                <a:solidFill>
                  <a:schemeClr val="bg1"/>
                </a:solidFill>
              </a:rPr>
              <a:t>чэрвені</a:t>
            </a:r>
            <a:r>
              <a:rPr lang="ru-RU" b="1" dirty="0" smtClean="0">
                <a:solidFill>
                  <a:schemeClr val="bg1"/>
                </a:solidFill>
              </a:rPr>
              <a:t> 1942 г. Я. Купала </a:t>
            </a:r>
            <a:r>
              <a:rPr lang="ru-RU" b="1" dirty="0" err="1" smtClean="0">
                <a:solidFill>
                  <a:schemeClr val="bg1"/>
                </a:solidFill>
              </a:rPr>
              <a:t>прыехаў</a:t>
            </a:r>
            <a:r>
              <a:rPr lang="ru-RU" b="1" dirty="0" smtClean="0">
                <a:solidFill>
                  <a:schemeClr val="bg1"/>
                </a:solidFill>
              </a:rPr>
              <a:t> у </a:t>
            </a:r>
            <a:r>
              <a:rPr lang="ru-RU" b="1" dirty="0" err="1" smtClean="0">
                <a:solidFill>
                  <a:schemeClr val="bg1"/>
                </a:solidFill>
              </a:rPr>
              <a:t>Маскву</a:t>
            </a:r>
            <a:r>
              <a:rPr lang="ru-RU" b="1" dirty="0" smtClean="0">
                <a:solidFill>
                  <a:schemeClr val="bg1"/>
                </a:solidFill>
              </a:rPr>
              <a:t> для </a:t>
            </a:r>
            <a:r>
              <a:rPr lang="ru-RU" b="1" dirty="0" err="1" smtClean="0">
                <a:solidFill>
                  <a:schemeClr val="bg1"/>
                </a:solidFill>
              </a:rPr>
              <a:t>ўдзелу</a:t>
            </a:r>
            <a:r>
              <a:rPr lang="ru-RU" b="1" dirty="0" smtClean="0">
                <a:solidFill>
                  <a:schemeClr val="bg1"/>
                </a:solidFill>
              </a:rPr>
              <a:t>  </a:t>
            </a:r>
            <a:r>
              <a:rPr lang="ru-RU" b="1" dirty="0" err="1" smtClean="0">
                <a:solidFill>
                  <a:schemeClr val="bg1"/>
                </a:solidFill>
              </a:rPr>
              <a:t>ва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ўрачыстасцях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з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нагоды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яго</a:t>
            </a:r>
            <a:r>
              <a:rPr lang="ru-RU" b="1" dirty="0" smtClean="0">
                <a:solidFill>
                  <a:schemeClr val="bg1"/>
                </a:solidFill>
              </a:rPr>
              <a:t> 60-годдзя. 28 </a:t>
            </a:r>
            <a:r>
              <a:rPr lang="ru-RU" b="1" dirty="0" err="1" smtClean="0">
                <a:solidFill>
                  <a:schemeClr val="bg1"/>
                </a:solidFill>
              </a:rPr>
              <a:t>чэрвеня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ён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трагічна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загінуў</a:t>
            </a:r>
            <a:r>
              <a:rPr lang="ru-RU" b="1" dirty="0" smtClean="0">
                <a:solidFill>
                  <a:schemeClr val="bg1"/>
                </a:solidFill>
              </a:rPr>
              <a:t> (</a:t>
            </a:r>
            <a:r>
              <a:rPr lang="ru-RU" b="1" dirty="0" err="1" smtClean="0">
                <a:solidFill>
                  <a:schemeClr val="bg1"/>
                </a:solidFill>
              </a:rPr>
              <a:t>упаў</a:t>
            </a:r>
            <a:r>
              <a:rPr lang="ru-RU" b="1" dirty="0" smtClean="0">
                <a:solidFill>
                  <a:schemeClr val="bg1"/>
                </a:solidFill>
              </a:rPr>
              <a:t> у </a:t>
            </a:r>
            <a:r>
              <a:rPr lang="ru-RU" b="1" dirty="0" err="1" smtClean="0">
                <a:solidFill>
                  <a:schemeClr val="bg1"/>
                </a:solidFill>
              </a:rPr>
              <a:t>лесвічны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пралёт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з</a:t>
            </a:r>
            <a:r>
              <a:rPr lang="ru-RU" b="1" dirty="0" smtClean="0">
                <a:solidFill>
                  <a:schemeClr val="bg1"/>
                </a:solidFill>
              </a:rPr>
              <a:t> 10-га </a:t>
            </a:r>
            <a:r>
              <a:rPr lang="ru-RU" b="1" dirty="0" err="1" smtClean="0">
                <a:solidFill>
                  <a:schemeClr val="bg1"/>
                </a:solidFill>
              </a:rPr>
              <a:t>паверха</a:t>
            </a:r>
            <a:r>
              <a:rPr lang="ru-RU" b="1" dirty="0" smtClean="0">
                <a:solidFill>
                  <a:schemeClr val="bg1"/>
                </a:solidFill>
              </a:rPr>
              <a:t>) у </a:t>
            </a:r>
            <a:r>
              <a:rPr lang="ru-RU" b="1" dirty="0" err="1" smtClean="0">
                <a:solidFill>
                  <a:schemeClr val="bg1"/>
                </a:solidFill>
              </a:rPr>
              <a:t>гасцініцы</a:t>
            </a:r>
            <a:r>
              <a:rPr lang="ru-RU" b="1" dirty="0" smtClean="0">
                <a:solidFill>
                  <a:schemeClr val="bg1"/>
                </a:solidFill>
              </a:rPr>
              <a:t> "</a:t>
            </a:r>
            <a:r>
              <a:rPr lang="ru-RU" b="1" dirty="0" err="1" smtClean="0">
                <a:solidFill>
                  <a:schemeClr val="bg1"/>
                </a:solidFill>
              </a:rPr>
              <a:t>Масква</a:t>
            </a:r>
            <a:r>
              <a:rPr lang="ru-RU" b="1" dirty="0" smtClean="0">
                <a:solidFill>
                  <a:schemeClr val="bg1"/>
                </a:solidFill>
              </a:rPr>
              <a:t>" </a:t>
            </a:r>
            <a:r>
              <a:rPr lang="ru-RU" b="1" dirty="0" err="1" smtClean="0">
                <a:solidFill>
                  <a:schemeClr val="bg1"/>
                </a:solidFill>
              </a:rPr>
              <a:t>пры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невысветленых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абставінах</a:t>
            </a:r>
            <a:r>
              <a:rPr lang="ru-RU" b="1" dirty="0" smtClean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r>
              <a:rPr lang="ru-RU" b="1" dirty="0" smtClean="0">
                <a:solidFill>
                  <a:schemeClr val="bg1"/>
                </a:solidFill>
              </a:rPr>
              <a:t>     У </a:t>
            </a:r>
            <a:r>
              <a:rPr lang="ru-RU" b="1" dirty="0" smtClean="0">
                <a:solidFill>
                  <a:srgbClr val="C00000"/>
                </a:solidFill>
              </a:rPr>
              <a:t>1962</a:t>
            </a:r>
            <a:r>
              <a:rPr lang="ru-RU" b="1" dirty="0" smtClean="0">
                <a:solidFill>
                  <a:schemeClr val="bg1"/>
                </a:solidFill>
              </a:rPr>
              <a:t> г. урна </a:t>
            </a:r>
            <a:r>
              <a:rPr lang="ru-RU" b="1" dirty="0" err="1" smtClean="0">
                <a:solidFill>
                  <a:schemeClr val="bg1"/>
                </a:solidFill>
              </a:rPr>
              <a:t>з</a:t>
            </a:r>
            <a:r>
              <a:rPr lang="ru-RU" b="1" dirty="0" smtClean="0">
                <a:solidFill>
                  <a:schemeClr val="bg1"/>
                </a:solidFill>
              </a:rPr>
              <a:t> прахам </a:t>
            </a:r>
            <a:r>
              <a:rPr lang="ru-RU" b="1" dirty="0" err="1" smtClean="0">
                <a:solidFill>
                  <a:schemeClr val="bg1"/>
                </a:solidFill>
              </a:rPr>
              <a:t>паэта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перавезена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ў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Мінск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і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пахавана</a:t>
            </a:r>
            <a:r>
              <a:rPr lang="ru-RU" b="1" dirty="0" smtClean="0">
                <a:solidFill>
                  <a:schemeClr val="bg1"/>
                </a:solidFill>
              </a:rPr>
              <a:t> на </a:t>
            </a:r>
            <a:r>
              <a:rPr lang="ru-RU" b="1" dirty="0" err="1" smtClean="0">
                <a:solidFill>
                  <a:schemeClr val="bg1"/>
                </a:solidFill>
              </a:rPr>
              <a:t>Вайсковых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могілках</a:t>
            </a:r>
            <a:r>
              <a:rPr lang="ru-RU" b="1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769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2418">
            <a:off x="5298092" y="922592"/>
            <a:ext cx="2857500" cy="3886200"/>
          </a:xfrm>
          <a:prstGeom prst="rect">
            <a:avLst/>
          </a:prstGeom>
          <a:ln w="41275" cmpd="sng">
            <a:solidFill>
              <a:srgbClr val="663300"/>
            </a:solidFill>
          </a:ln>
        </p:spPr>
      </p:pic>
      <p:pic>
        <p:nvPicPr>
          <p:cNvPr id="4" name="Рисунок 3" descr="janka_kup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38529">
            <a:off x="637021" y="500696"/>
            <a:ext cx="2857500" cy="4238625"/>
          </a:xfrm>
          <a:prstGeom prst="rect">
            <a:avLst/>
          </a:prstGeom>
          <a:ln w="28575" cmpd="sng">
            <a:solidFill>
              <a:srgbClr val="663300"/>
            </a:solidFill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4581128"/>
            <a:ext cx="8858280" cy="1790704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be-BY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           Помнікі знакамітаму беларускаму паэту і пісьменніку</a:t>
            </a:r>
            <a:endParaRPr lang="ru-RU" b="1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Содержимое 21" descr="Рисунок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91096"/>
            <a:ext cx="9144000" cy="745268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Рисунок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735431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Рисунок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75327"/>
            <a:ext cx="9144000" cy="785861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4643446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ru-RU" dirty="0" err="1" smtClean="0">
                <a:solidFill>
                  <a:schemeClr val="bg1"/>
                </a:solidFill>
              </a:rPr>
              <a:t>Аўтамабіль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Янкі</a:t>
            </a:r>
            <a:r>
              <a:rPr lang="ru-RU" dirty="0" smtClean="0">
                <a:solidFill>
                  <a:schemeClr val="bg1"/>
                </a:solidFill>
              </a:rPr>
              <a:t> Купалы </a:t>
            </a:r>
            <a:r>
              <a:rPr lang="ru-RU" dirty="0" err="1" smtClean="0">
                <a:solidFill>
                  <a:schemeClr val="bg1"/>
                </a:solidFill>
              </a:rPr>
              <a:t>Chevrolet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Master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Deluxe</a:t>
            </a:r>
            <a:r>
              <a:rPr lang="ru-RU" dirty="0" smtClean="0">
                <a:solidFill>
                  <a:schemeClr val="bg1"/>
                </a:solidFill>
              </a:rPr>
              <a:t> GA 1937 году выпуску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Содержимое 3" descr="http://upload.wikimedia.org/wikipedia/commons/thumb/6/67/Janka_Kupa%C5%82a_-_Chevrolet_-_1.jpg/260px-Janka_Kupa%C5%82a_-_Chevrolet_-_1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4414" y="571480"/>
            <a:ext cx="5357850" cy="3214710"/>
          </a:xfrm>
          <a:prstGeom prst="rect">
            <a:avLst/>
          </a:prstGeom>
          <a:noFill/>
          <a:ln w="44450" cmpd="sng">
            <a:solidFill>
              <a:srgbClr val="663300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143504" y="2967334"/>
            <a:ext cx="4000496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be-BY" sz="9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Якуб 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be-BY" sz="9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Колас</a:t>
            </a:r>
            <a:endParaRPr lang="ru-RU" sz="9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434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69032"/>
            <a:ext cx="3857625" cy="55650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2" y="469032"/>
            <a:ext cx="4283075" cy="55006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23528" y="6034088"/>
            <a:ext cx="917758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be-BY" alt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Бацькі паэта: Міхал Міцкевіч і Ганна Лёсік</a:t>
            </a:r>
            <a:endParaRPr lang="ru-RU" alt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504" y="5301208"/>
            <a:ext cx="87849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Акінчыцы. Хата, у якой 3 лістапада 1882 г.</a:t>
            </a:r>
          </a:p>
          <a:p>
            <a:pPr algn="ctr" eaLnBrk="1" hangingPunct="1"/>
            <a:r>
              <a:rPr lang="be-BY" alt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нарадзіўся Якуб Колас</a:t>
            </a:r>
            <a:endParaRPr lang="ru-RU" alt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4" y="476672"/>
            <a:ext cx="7002735" cy="46655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40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4539180" cy="6408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6084168" y="1941374"/>
            <a:ext cx="25746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Якуб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Колас з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жонкай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Марыяй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Дзмітрыеўнай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Каменскай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сынам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Данілам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1917 г.</a:t>
            </a:r>
          </a:p>
        </p:txBody>
      </p:sp>
    </p:spTree>
    <p:extLst>
      <p:ext uri="{BB962C8B-B14F-4D97-AF65-F5344CB8AC3E}">
        <p14:creationId xmlns:p14="http://schemas.microsoft.com/office/powerpoint/2010/main" val="44294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51520" y="2420888"/>
            <a:ext cx="4752528" cy="2984530"/>
          </a:xfrm>
        </p:spPr>
        <p:txBody>
          <a:bodyPr>
            <a:normAutofit fontScale="925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buNone/>
            </a:pP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Нарадзіўся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ліпеня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1882 г. у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фальварку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Вязынка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Мінскага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павета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Мінскай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губерні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pic>
        <p:nvPicPr>
          <p:cNvPr id="1026" name="Picture 2" descr="H:\ДоКуМеНтЫ\янка купала\memaviaz01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3070" y="642918"/>
            <a:ext cx="3763748" cy="5018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/>
          <a:stretch>
            <a:fillRect/>
          </a:stretch>
        </p:blipFill>
        <p:spPr bwMode="auto">
          <a:xfrm>
            <a:off x="785813" y="285750"/>
            <a:ext cx="7572375" cy="62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25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/>
          <a:stretch>
            <a:fillRect/>
          </a:stretch>
        </p:blipFill>
        <p:spPr bwMode="auto">
          <a:xfrm>
            <a:off x="142875" y="428625"/>
            <a:ext cx="8712200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90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39" y="712585"/>
            <a:ext cx="6500685" cy="487665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259631" y="116632"/>
            <a:ext cx="7023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Мемарыяльная сядзіба  і дом Я.Коласа  ў Мінску</a:t>
            </a:r>
            <a:endParaRPr lang="ru-RU" alt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6" name="Прямоугольник 4"/>
          <p:cNvSpPr>
            <a:spLocks noChangeArrowheads="1"/>
          </p:cNvSpPr>
          <p:nvPr/>
        </p:nvSpPr>
        <p:spPr bwMode="auto">
          <a:xfrm>
            <a:off x="4071938" y="56578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Стаіць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мая хата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хвой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кучаравых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купіна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жыта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клумбе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пры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ёй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Свая ў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мяне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пожня, і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дрэўцы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і травы,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Пляцоўка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і двор свой і я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сабе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свой.</a:t>
            </a:r>
          </a:p>
        </p:txBody>
      </p:sp>
    </p:spTree>
    <p:extLst>
      <p:ext uri="{BB962C8B-B14F-4D97-AF65-F5344CB8AC3E}">
        <p14:creationId xmlns:p14="http://schemas.microsoft.com/office/powerpoint/2010/main" val="222211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620000" cy="5715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Прямоугольник 2"/>
          <p:cNvSpPr>
            <a:spLocks noChangeArrowheads="1"/>
          </p:cNvSpPr>
          <p:nvPr/>
        </p:nvSpPr>
        <p:spPr bwMode="auto">
          <a:xfrm>
            <a:off x="971600" y="5760"/>
            <a:ext cx="54020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Рабочы</a:t>
            </a:r>
            <a:r>
              <a:rPr lang="ru-RU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стол </a:t>
            </a:r>
            <a:r>
              <a:rPr lang="ru-RU" alt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r>
              <a:rPr lang="ru-RU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1947-1953 гг.</a:t>
            </a:r>
          </a:p>
        </p:txBody>
      </p:sp>
    </p:spTree>
    <p:extLst>
      <p:ext uri="{BB962C8B-B14F-4D97-AF65-F5344CB8AC3E}">
        <p14:creationId xmlns:p14="http://schemas.microsoft.com/office/powerpoint/2010/main" val="86479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7620000" cy="42957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Прямоугольник 2"/>
          <p:cNvSpPr>
            <a:spLocks noChangeArrowheads="1"/>
          </p:cNvSpPr>
          <p:nvPr/>
        </p:nvSpPr>
        <p:spPr bwMode="auto">
          <a:xfrm>
            <a:off x="3563888" y="5589240"/>
            <a:ext cx="35880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Апошні</a:t>
            </a:r>
            <a:r>
              <a:rPr lang="ru-RU" alt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ліст</a:t>
            </a:r>
            <a:r>
              <a:rPr lang="ru-RU" alt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endParaRPr lang="ru-RU" alt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5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Содержимое 11" descr="49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Рисунок 7" descr="http://www.yakubkolas.by/var/upload/image/yakub_kolas/x_c162ebe5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/>
          <a:stretch>
            <a:fillRect/>
          </a:stretch>
        </p:blipFill>
        <p:spPr bwMode="auto">
          <a:xfrm rot="178859">
            <a:off x="1082887" y="1681320"/>
            <a:ext cx="3402264" cy="320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 rot="21383343">
            <a:off x="4894937" y="1515208"/>
            <a:ext cx="285752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Пасля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вайны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,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з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сярэдзіны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1940-х гг.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і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да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канца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жыцця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Якуб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Колас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працаваў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у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Акадэміі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Навук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Беларусі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. </a:t>
            </a:r>
            <a:endParaRPr lang="ru-RU" sz="24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9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5" name="Picture 7" descr="5 правый низ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r="4990"/>
          <a:stretch>
            <a:fillRect/>
          </a:stretch>
        </p:blipFill>
        <p:spPr bwMode="auto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8" name="WordArt 10"/>
          <p:cNvSpPr>
            <a:spLocks noChangeArrowheads="1" noChangeShapeType="1" noTextEdit="1"/>
          </p:cNvSpPr>
          <p:nvPr/>
        </p:nvSpPr>
        <p:spPr bwMode="auto">
          <a:xfrm>
            <a:off x="1389063" y="260648"/>
            <a:ext cx="6592865" cy="74421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ru-RU" sz="3600" b="1" kern="10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/>
              </a:rPr>
              <a:t>Якуб</a:t>
            </a:r>
            <a:r>
              <a:rPr lang="ru-RU" sz="3600" b="1" kern="1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/>
              </a:rPr>
              <a:t> Колас</a:t>
            </a:r>
          </a:p>
        </p:txBody>
      </p:sp>
      <p:pic>
        <p:nvPicPr>
          <p:cNvPr id="11" name="Picture 4" descr="colomb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0"/>
            <a:ext cx="15319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Рисунок 1" descr="C:\Users\Admin\Downloads\220px-Yakub_Kol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0" y="1162206"/>
            <a:ext cx="4116239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5 правый низ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r="4990"/>
          <a:stretch>
            <a:fillRect/>
          </a:stretch>
        </p:blipFill>
        <p:spPr bwMode="auto">
          <a:xfrm>
            <a:off x="800100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olomb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85875"/>
            <a:ext cx="15319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26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1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38050" cy="49832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64538" y="339020"/>
            <a:ext cx="66029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Скульптурная кампазіцыя на плошчы </a:t>
            </a:r>
            <a:endParaRPr lang="be-BY" altLang="ru-RU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be-BY" alt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Я.Коласа </a:t>
            </a:r>
            <a:r>
              <a:rPr lang="be-BY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 Мінску</a:t>
            </a:r>
            <a:endParaRPr lang="ru-RU" alt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6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5143512"/>
            <a:ext cx="8229600" cy="857256"/>
          </a:xfrm>
        </p:spPr>
        <p:txBody>
          <a:bodyPr>
            <a:noAutofit/>
          </a:bodyPr>
          <a:lstStyle/>
          <a:p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Бянігна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Іванаўна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Валасевіч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</a:t>
            </a:r>
            <a:r>
              <a:rPr lang="be-BY" sz="2000" dirty="0" smtClean="0"/>
              <a:t> </a:t>
            </a:r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Дамінік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Ануфрыевіч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r>
              <a:rPr lang="ru-RU" sz="2400" b="1" dirty="0" err="1" smtClean="0">
                <a:ln w="50800"/>
                <a:solidFill>
                  <a:schemeClr val="bg1">
                    <a:shade val="50000"/>
                  </a:schemeClr>
                </a:solidFill>
              </a:rPr>
              <a:t>Луцэвіч</a:t>
            </a:r>
            <a:r>
              <a:rPr lang="ru-RU" sz="24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</a:t>
            </a:r>
            <a:endParaRPr lang="ru-RU" sz="2400" dirty="0"/>
          </a:p>
        </p:txBody>
      </p:sp>
      <p:pic>
        <p:nvPicPr>
          <p:cNvPr id="6" name="Содержимое 5" descr="s_mati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7158" y="500042"/>
            <a:ext cx="3786214" cy="4604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 descr="H:\ДоКуМеНтЫ\янка купала\batka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3438" y="571480"/>
            <a:ext cx="3695155" cy="45720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071670" y="142852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be-BY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          </a:t>
            </a:r>
            <a:r>
              <a:rPr lang="be-BY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Бацькі Янкі Купалы</a:t>
            </a:r>
            <a:endParaRPr lang="ru-RU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51520" y="4286256"/>
            <a:ext cx="8712968" cy="22383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мая 1905 г. у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газеце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"Северо-Западный край"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быў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надрукаваны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верш "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Мужык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-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апублікаваны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беларускай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мове</a:t>
            </a:r>
            <a:r>
              <a:rPr lang="be-BY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ім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закрануты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тэмы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чалавечай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годнасці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самасцвярджэння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працоўнага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селяніна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5" name="Рисунок 4" descr="Рисунок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14290"/>
            <a:ext cx="4503443" cy="3929090"/>
          </a:xfrm>
          <a:prstGeom prst="rect">
            <a:avLst/>
          </a:prstGeom>
          <a:ln w="41275" cmpd="sng">
            <a:solidFill>
              <a:srgbClr val="6633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107504" y="4077072"/>
            <a:ext cx="8784976" cy="241355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be-BY" sz="2800" dirty="0" smtClean="0"/>
              <a:t>    </a:t>
            </a:r>
            <a:r>
              <a:rPr lang="be-BY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пачатку 1908 г. у Санкт-Пецярбургу ў беларускім выдавецтве "Загляне сонца і ў наша аконца" выйшаў першы зборнік Я. Купалы </a:t>
            </a:r>
            <a:r>
              <a:rPr lang="be-BY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be-BY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be-BY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Жалейка»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25448-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-26221"/>
            <a:ext cx="5214974" cy="4283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Содержимое 5" descr="Рисунок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93387"/>
            <a:ext cx="9144000" cy="705138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ahremchi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3266733" cy="3943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get_i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60" y="3140968"/>
            <a:ext cx="4975432" cy="3284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7692" y="692696"/>
            <a:ext cx="8229600" cy="2857521"/>
          </a:xfrm>
        </p:spPr>
        <p:txBody>
          <a:bodyPr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28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   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Летам 1912 г.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адбылася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сустрэча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Янкі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Купалы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Якуба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Коласа.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Дагэтуль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яны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асабіста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знаёмыя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хоць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добра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ведалі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адзін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аднаго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па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літаратурных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творах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Знаёмства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часам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перарасло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сяброўства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двух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вялікіх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майстроў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слова.</a:t>
            </a:r>
            <a:r>
              <a:rPr lang="ru-RU" sz="44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4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опия Рисунок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69367">
            <a:off x="4566828" y="356087"/>
            <a:ext cx="2643206" cy="3319375"/>
          </a:xfrm>
          <a:prstGeom prst="rect">
            <a:avLst/>
          </a:prstGeom>
        </p:spPr>
      </p:pic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107504" y="908720"/>
            <a:ext cx="4536504" cy="5675933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buNone/>
            </a:pP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кастрычніка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1913 да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жніўня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1915 г. Я. Купала </a:t>
            </a:r>
          </a:p>
          <a:p>
            <a:pPr algn="ctr">
              <a:buNone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зноў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у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Вільні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працуе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ў "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Беларускім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выдавецкім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таварыстве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у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газеце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"Наша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ніва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Як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рэдактар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гэтага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выдання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падвяргаўся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судоваму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пераследаванню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царскіх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улад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b="1" dirty="0">
              <a:ln w="50800"/>
              <a:solidFill>
                <a:schemeClr val="bg1">
                  <a:shade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Рисунок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996952"/>
            <a:ext cx="2691828" cy="3559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4348" y="5000636"/>
            <a:ext cx="8229600" cy="1219200"/>
          </a:xfrm>
        </p:spPr>
        <p:txBody>
          <a:bodyPr>
            <a:normAutofit fontScale="900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Уладзіслава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Францаўна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Станкевіч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/>
            </a:r>
            <a:b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</a:b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жонка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Янкі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Купалы)</a:t>
            </a:r>
            <a:endParaRPr lang="ru-RU" sz="4000" b="1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10" name="Содержимое 9" descr="Рисунок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50" y="642918"/>
            <a:ext cx="3357586" cy="4371858"/>
          </a:xfrm>
          <a:ln w="41275" cmpd="sng">
            <a:solidFill>
              <a:srgbClr val="6633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250" advClick="0">
        <p:wipe/>
      </p:transition>
    </mc:Choice>
    <mc:Fallback>
      <p:transition spd="slow" advClick="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Другая 2">
      <a:dk1>
        <a:sysClr val="windowText" lastClr="000000"/>
      </a:dk1>
      <a:lt1>
        <a:sysClr val="window" lastClr="FFFFFF"/>
      </a:lt1>
      <a:dk2>
        <a:srgbClr val="B2A7A7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243</TotalTime>
  <Words>383</Words>
  <Application>Microsoft Office PowerPoint</Application>
  <PresentationFormat>Экран (4:3)</PresentationFormat>
  <Paragraphs>35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Constantia</vt:lpstr>
      <vt:lpstr>Times New Roman</vt:lpstr>
      <vt:lpstr>Wingdings 2</vt:lpstr>
      <vt:lpstr>Бумажная</vt:lpstr>
      <vt:lpstr>Янка Купала</vt:lpstr>
      <vt:lpstr>Презентация PowerPoint</vt:lpstr>
      <vt:lpstr>Бянігна Іванаўна Валасевіч    Дамінік Ануфрыевіч Луцэвіч </vt:lpstr>
      <vt:lpstr>Презентация PowerPoint</vt:lpstr>
      <vt:lpstr>Презентация PowerPoint</vt:lpstr>
      <vt:lpstr>Презентация PowerPoint</vt:lpstr>
      <vt:lpstr>    Летам 1912 г. адбылася сустрэча Янкі Купалы і Якуба Коласа. Дагэтуль яны асабіста знаёмыя не былі, хоць добра ведалі адзін аднаго па літаратурных творах. Знаёмства з часам перарасло ў сяброўства двух вялікіх майстроў слова. </vt:lpstr>
      <vt:lpstr>Презентация PowerPoint</vt:lpstr>
      <vt:lpstr>Уладзіслава Францаўна Станкевіч (жонка Янкі Купалы)</vt:lpstr>
      <vt:lpstr>Презентация PowerPoint</vt:lpstr>
      <vt:lpstr>            Помнікі знакамітаму беларускаму паэту і пісьменніку</vt:lpstr>
      <vt:lpstr>Презентация PowerPoint</vt:lpstr>
      <vt:lpstr>Презентация PowerPoint</vt:lpstr>
      <vt:lpstr>Презентация PowerPoint</vt:lpstr>
      <vt:lpstr>Аўтамабіль Янкі Купалы Chevrolet Master Deluxe GA 1937 году выпуску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Янка Купала</dc:title>
  <dc:creator>Бороди4</dc:creator>
  <cp:lastModifiedBy>Евгений Свирбутович</cp:lastModifiedBy>
  <cp:revision>28</cp:revision>
  <dcterms:created xsi:type="dcterms:W3CDTF">2011-11-14T13:59:03Z</dcterms:created>
  <dcterms:modified xsi:type="dcterms:W3CDTF">2017-04-18T17:09:27Z</dcterms:modified>
</cp:coreProperties>
</file>